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317" r:id="rId3"/>
    <p:sldId id="318" r:id="rId4"/>
    <p:sldId id="288" r:id="rId5"/>
    <p:sldId id="379" r:id="rId6"/>
    <p:sldId id="380" r:id="rId7"/>
    <p:sldId id="381" r:id="rId8"/>
    <p:sldId id="332" r:id="rId9"/>
    <p:sldId id="361" r:id="rId10"/>
    <p:sldId id="362" r:id="rId11"/>
    <p:sldId id="363" r:id="rId12"/>
    <p:sldId id="364" r:id="rId13"/>
    <p:sldId id="365" r:id="rId14"/>
    <p:sldId id="366" r:id="rId15"/>
    <p:sldId id="383" r:id="rId16"/>
    <p:sldId id="394" r:id="rId17"/>
    <p:sldId id="393" r:id="rId18"/>
    <p:sldId id="392" r:id="rId19"/>
    <p:sldId id="398" r:id="rId20"/>
    <p:sldId id="401" r:id="rId21"/>
    <p:sldId id="397" r:id="rId22"/>
    <p:sldId id="402" r:id="rId23"/>
    <p:sldId id="403" r:id="rId24"/>
    <p:sldId id="404" r:id="rId25"/>
    <p:sldId id="315" r:id="rId26"/>
    <p:sldId id="406" r:id="rId27"/>
    <p:sldId id="407" r:id="rId28"/>
    <p:sldId id="412" r:id="rId29"/>
    <p:sldId id="410" r:id="rId30"/>
    <p:sldId id="405" r:id="rId31"/>
    <p:sldId id="396" r:id="rId32"/>
    <p:sldId id="382" r:id="rId33"/>
    <p:sldId id="295" r:id="rId34"/>
    <p:sldId id="41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72604" autoAdjust="0"/>
  </p:normalViewPr>
  <p:slideViewPr>
    <p:cSldViewPr>
      <p:cViewPr varScale="1">
        <p:scale>
          <a:sx n="91" d="100"/>
          <a:sy n="91" d="100"/>
        </p:scale>
        <p:origin x="-20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many people have completed part 2? Part 3? Final? Bonus stuff?</a:t>
            </a:r>
          </a:p>
          <a:p>
            <a:endParaRPr lang="en-US" dirty="0" smtClean="0"/>
          </a:p>
          <a:p>
            <a:r>
              <a:rPr lang="en-US" dirty="0" smtClean="0"/>
              <a:t>Show of fingers: number of parts that you’ve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myRoll</a:t>
            </a:r>
            <a:r>
              <a:rPr lang="en-US" baseline="0" dirty="0" smtClean="0"/>
              <a:t> after the for() loop is finished?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</a:t>
            </a:r>
            <a:r>
              <a:rPr lang="en-US" baseline="0" dirty="0" smtClean="0"/>
              <a:t> I remember roll 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</a:t>
            </a:r>
            <a:r>
              <a:rPr lang="en-US" baseline="0" dirty="0" smtClean="0"/>
              <a:t> I remember roll 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</a:t>
            </a:r>
            <a:r>
              <a:rPr lang="en-US" baseline="0" dirty="0" smtClean="0"/>
              <a:t> I remember roll 4?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2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spreadsheets/d/1mLWBSuBEUG6xb08D3WJqiw0eRso2Kqe37OwpDhCJAf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(“1”);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(“2”);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(“3”);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(“4”);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(“5”);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(“6”);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(“7”);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(“8”);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(“9”);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to 999?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a die 10 times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761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a die 10 times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what if I want to remember all rolls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?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738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commands: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are a collection of objects that are the same type</a:t>
            </a:r>
          </a:p>
          <a:p>
            <a:pPr lvl="1"/>
            <a:r>
              <a:rPr lang="en-US" dirty="0" smtClean="0"/>
              <a:t>For example, 1000 </a:t>
            </a:r>
            <a:r>
              <a:rPr lang="en-US" dirty="0" err="1" smtClean="0"/>
              <a:t>ints</a:t>
            </a:r>
            <a:endParaRPr lang="en-US" dirty="0" smtClean="0"/>
          </a:p>
          <a:p>
            <a:pPr lvl="1"/>
            <a:r>
              <a:rPr lang="en-US" dirty="0" smtClean="0"/>
              <a:t>Temperature over 5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temperatures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89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temperatures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[5];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571500" y="4686300"/>
            <a:ext cx="1600200" cy="158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54592" y="5436160"/>
            <a:ext cx="13174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 or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188278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survey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for() loops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arrays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cupcake lab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temperatures[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0] = 58;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571500" y="4686300"/>
            <a:ext cx="1600200" cy="1588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54592" y="5436160"/>
            <a:ext cx="13174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key or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6200000" flipV="1">
            <a:off x="1485900" y="3268644"/>
            <a:ext cx="2362200" cy="198120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5334000"/>
            <a:ext cx="1145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2195510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9753600" cy="5943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[] temperatures = new 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temperatures[0] = 58;</a:t>
            </a: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temperatures[1]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60;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temperatures[2]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70;</a:t>
            </a: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temperatures[3]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68;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temperatures[4] 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000" dirty="0" smtClean="0">
                <a:latin typeface="Courier New" pitchFamily="49" charset="0"/>
                <a:cs typeface="Courier New" pitchFamily="49" charset="0"/>
              </a:rPr>
              <a:t>62;</a:t>
            </a:r>
            <a:endParaRPr lang="en-US" sz="3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5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9753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[] temperatures = {58,60,70,68,62};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endParaRPr lang="en-US" sz="3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2514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352800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70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2667000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2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a die 10 times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what if I want to remember all rolls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?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559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[10];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a die 10 times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Cupcake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Cupcake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walks into a cupcake store and reserves a cupcake</a:t>
            </a:r>
          </a:p>
          <a:p>
            <a:pPr lvl="1"/>
            <a:r>
              <a:rPr lang="en-US" dirty="0" smtClean="0"/>
              <a:t>Person behind the counter tells them their reservation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663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Cupcake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decides between frosting:</a:t>
            </a:r>
          </a:p>
          <a:p>
            <a:pPr lvl="1"/>
            <a:r>
              <a:rPr lang="en-US" dirty="0" smtClean="0"/>
              <a:t>Exactly one is required</a:t>
            </a:r>
          </a:p>
          <a:p>
            <a:pPr lvl="2"/>
            <a:r>
              <a:rPr lang="en-US" dirty="0" smtClean="0"/>
              <a:t>Chocolate</a:t>
            </a:r>
          </a:p>
          <a:p>
            <a:pPr lvl="2"/>
            <a:r>
              <a:rPr lang="en-US" dirty="0" smtClean="0"/>
              <a:t>Caramel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47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Cupcake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decides between toppings:</a:t>
            </a:r>
          </a:p>
          <a:p>
            <a:pPr lvl="1"/>
            <a:r>
              <a:rPr lang="en-US" dirty="0" smtClean="0"/>
              <a:t>Any/all/none are allowed</a:t>
            </a:r>
          </a:p>
          <a:p>
            <a:pPr lvl="2"/>
            <a:r>
              <a:rPr lang="en-US" dirty="0" smtClean="0"/>
              <a:t>Star sprinkles</a:t>
            </a:r>
          </a:p>
          <a:p>
            <a:pPr lvl="2"/>
            <a:r>
              <a:rPr lang="en-US" dirty="0" smtClean="0"/>
              <a:t>Round sprinkles</a:t>
            </a:r>
          </a:p>
          <a:p>
            <a:pPr lvl="2"/>
            <a:r>
              <a:rPr lang="en-US" dirty="0" smtClean="0"/>
              <a:t>Tube sprinkles</a:t>
            </a:r>
          </a:p>
        </p:txBody>
      </p:sp>
    </p:spTree>
    <p:extLst>
      <p:ext uri="{BB962C8B-B14F-4D97-AF65-F5344CB8AC3E}">
        <p14:creationId xmlns:p14="http://schemas.microsoft.com/office/powerpoint/2010/main" val="576960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Cupcake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no cupcakes remain?</a:t>
            </a:r>
          </a:p>
          <a:p>
            <a:endParaRPr lang="en-US" dirty="0"/>
          </a:p>
          <a:p>
            <a:r>
              <a:rPr lang="en-US" dirty="0" smtClean="0"/>
              <a:t>What if customer doesn’t want any frosting?</a:t>
            </a:r>
          </a:p>
          <a:p>
            <a:endParaRPr lang="en-US" dirty="0"/>
          </a:p>
          <a:p>
            <a:r>
              <a:rPr lang="en-US" dirty="0" smtClean="0"/>
              <a:t>Two different cake flavors?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4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Transportation Part 1</a:t>
            </a:r>
          </a:p>
          <a:p>
            <a:pPr lvl="1"/>
            <a:r>
              <a:rPr lang="en-US" dirty="0" smtClean="0"/>
              <a:t>Walkthrough appears 48 hours from now</a:t>
            </a:r>
          </a:p>
          <a:p>
            <a:pPr lvl="1"/>
            <a:endParaRPr lang="en-US" dirty="0"/>
          </a:p>
          <a:p>
            <a:r>
              <a:rPr lang="en-US" dirty="0" smtClean="0"/>
              <a:t>Completing Mining Survey</a:t>
            </a:r>
          </a:p>
          <a:p>
            <a:endParaRPr lang="en-US" dirty="0"/>
          </a:p>
          <a:p>
            <a:r>
              <a:rPr lang="en-US" dirty="0" smtClean="0"/>
              <a:t>Add links to Mining spreadsheet</a:t>
            </a:r>
          </a:p>
        </p:txBody>
      </p:sp>
    </p:spTree>
    <p:extLst>
      <p:ext uri="{BB962C8B-B14F-4D97-AF65-F5344CB8AC3E}">
        <p14:creationId xmlns:p14="http://schemas.microsoft.com/office/powerpoint/2010/main" val="89094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Isaiah + team made a game over the summer!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http://stout.hampshire.edu/~ibm13/CraftingLife</a:t>
            </a:r>
          </a:p>
        </p:txBody>
      </p:sp>
    </p:spTree>
    <p:extLst>
      <p:ext uri="{BB962C8B-B14F-4D97-AF65-F5344CB8AC3E}">
        <p14:creationId xmlns:p14="http://schemas.microsoft.com/office/powerpoint/2010/main" val="3430887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21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What files Unity creates</a:t>
            </a:r>
          </a:p>
          <a:p>
            <a:endParaRPr lang="en-US" dirty="0"/>
          </a:p>
          <a:p>
            <a:r>
              <a:rPr lang="en-US" dirty="0" smtClean="0"/>
              <a:t>What files are </a:t>
            </a:r>
            <a:r>
              <a:rPr lang="en-US" smtClean="0"/>
              <a:t>most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6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Extended deadline due today</a:t>
            </a:r>
          </a:p>
          <a:p>
            <a:endParaRPr lang="en-US" dirty="0" smtClean="0"/>
          </a:p>
          <a:p>
            <a:r>
              <a:rPr lang="en-US" dirty="0" smtClean="0"/>
              <a:t>Walkthrough?</a:t>
            </a:r>
          </a:p>
          <a:p>
            <a:endParaRPr lang="en-US" dirty="0" smtClean="0"/>
          </a:p>
          <a:p>
            <a:r>
              <a:rPr lang="en-US" dirty="0" smtClean="0"/>
              <a:t>Please post website and </a:t>
            </a:r>
            <a:r>
              <a:rPr lang="en-US" dirty="0" err="1" smtClean="0"/>
              <a:t>GitHub</a:t>
            </a:r>
            <a:r>
              <a:rPr lang="en-US" dirty="0" smtClean="0"/>
              <a:t> link to the shared Google doc</a:t>
            </a:r>
          </a:p>
          <a:p>
            <a:pPr marL="118872" indent="0">
              <a:buNone/>
            </a:pPr>
            <a:r>
              <a:rPr lang="en-US" dirty="0">
                <a:hlinkClick r:id="rId3"/>
              </a:rPr>
              <a:t>https://docs.google.com/spreadsheets/d/</a:t>
            </a:r>
            <a:r>
              <a:rPr lang="en-US" dirty="0" smtClean="0">
                <a:hlinkClick r:id="rId3"/>
              </a:rPr>
              <a:t>1mLWBSuBEUG6xb08D3WJqiw0eRso2Kqe37OwpDhCJAf8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Linked from course website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http://</a:t>
            </a:r>
            <a:r>
              <a:rPr lang="en-US" dirty="0" err="1" smtClean="0">
                <a:solidFill>
                  <a:srgbClr val="0000FF"/>
                </a:solidFill>
              </a:rPr>
              <a:t>irafay.com</a:t>
            </a:r>
            <a:r>
              <a:rPr lang="en-US" dirty="0" smtClean="0">
                <a:solidFill>
                  <a:srgbClr val="0000FF"/>
                </a:solidFill>
              </a:rPr>
              <a:t>/classes/CS181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Please do it today before you sleep!</a:t>
            </a:r>
          </a:p>
          <a:p>
            <a:pPr lvl="1"/>
            <a:r>
              <a:rPr lang="en-US" dirty="0" smtClean="0"/>
              <a:t>Thoughtful answers are required</a:t>
            </a:r>
          </a:p>
          <a:p>
            <a:pPr lvl="1"/>
            <a:r>
              <a:rPr lang="en-US" dirty="0" smtClean="0"/>
              <a:t>Take a moment to reflect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3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/>
          <a:lstStyle/>
          <a:p>
            <a:r>
              <a:rPr lang="en-US" dirty="0" smtClean="0"/>
              <a:t>Mid-semester self-</a:t>
            </a:r>
            <a:r>
              <a:rPr lang="en-US" dirty="0" err="1" smtClean="0"/>
              <a:t>eval</a:t>
            </a:r>
            <a:r>
              <a:rPr lang="en-US" dirty="0" smtClean="0"/>
              <a:t> is due!</a:t>
            </a:r>
          </a:p>
          <a:p>
            <a:endParaRPr lang="en-US" dirty="0"/>
          </a:p>
          <a:p>
            <a:r>
              <a:rPr lang="en-US" dirty="0" smtClean="0"/>
              <a:t>Post to The Hub</a:t>
            </a:r>
          </a:p>
          <a:p>
            <a:pPr lvl="1"/>
            <a:r>
              <a:rPr lang="en-US" dirty="0" smtClean="0"/>
              <a:t>Five College students can email me</a:t>
            </a:r>
          </a:p>
        </p:txBody>
      </p:sp>
    </p:spTree>
    <p:extLst>
      <p:ext uri="{BB962C8B-B14F-4D97-AF65-F5344CB8AC3E}">
        <p14:creationId xmlns:p14="http://schemas.microsoft.com/office/powerpoint/2010/main" val="356268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sz="2400" dirty="0"/>
              <a:t>What a</a:t>
            </a:r>
            <a:r>
              <a:rPr lang="en-US" sz="2400" dirty="0" smtClean="0"/>
              <a:t>re </a:t>
            </a:r>
            <a:r>
              <a:rPr lang="en-US" sz="2400" dirty="0"/>
              <a:t>your goals for this course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/>
              <a:t>How do they relate to your larger educational goals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/>
              <a:t>How were you successful in working toward these goals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/>
              <a:t>How have you struggled to make progress, and why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/>
              <a:t>What specific things did you do to contribute to </a:t>
            </a:r>
            <a:r>
              <a:rPr lang="en-US" sz="2400" dirty="0" smtClean="0"/>
              <a:t>the </a:t>
            </a:r>
            <a:r>
              <a:rPr lang="en-US" sz="2400" dirty="0"/>
              <a:t>class overall?</a:t>
            </a:r>
          </a:p>
          <a:p>
            <a:pPr marL="118872" indent="0">
              <a:buNone/>
            </a:pPr>
            <a:endParaRPr lang="en-US" sz="2400" dirty="0" smtClean="0"/>
          </a:p>
          <a:p>
            <a:pPr marL="118872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self-</a:t>
            </a:r>
            <a:r>
              <a:rPr lang="en-US" sz="2400" dirty="0" err="1"/>
              <a:t>eval</a:t>
            </a:r>
            <a:r>
              <a:rPr lang="en-US" sz="2400" dirty="0"/>
              <a:t> is </a:t>
            </a:r>
            <a:r>
              <a:rPr lang="en-US" sz="2400" dirty="0" smtClean="0"/>
              <a:t>about </a:t>
            </a:r>
            <a:r>
              <a:rPr lang="en-US" sz="2400" dirty="0"/>
              <a:t>you, and not about </a:t>
            </a:r>
            <a:r>
              <a:rPr lang="en-US" sz="2400" dirty="0" smtClean="0"/>
              <a:t>Ira or </a:t>
            </a:r>
            <a:r>
              <a:rPr lang="en-US" sz="2400" dirty="0"/>
              <a:t>your peers. </a:t>
            </a:r>
          </a:p>
          <a:p>
            <a:pPr marL="118872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51065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r>
              <a:rPr lang="en-US" dirty="0" smtClean="0"/>
              <a:t>= is an assignment operator</a:t>
            </a:r>
          </a:p>
          <a:p>
            <a:r>
              <a:rPr lang="en-US" dirty="0" smtClean="0"/>
              <a:t>Typo-intolerant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Methods</a:t>
            </a:r>
          </a:p>
          <a:p>
            <a:r>
              <a:rPr lang="en-US" dirty="0" smtClean="0"/>
              <a:t>+= and ++</a:t>
            </a:r>
          </a:p>
          <a:p>
            <a:r>
              <a:rPr lang="en-US" dirty="0" smtClean="0"/>
              <a:t>// comments</a:t>
            </a:r>
          </a:p>
          <a:p>
            <a:r>
              <a:rPr lang="en-US" dirty="0" smtClean="0"/>
              <a:t>if()</a:t>
            </a:r>
          </a:p>
          <a:p>
            <a:r>
              <a:rPr lang="en-US" dirty="0" err="1" smtClean="0"/>
              <a:t>enum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1230</TotalTime>
  <Words>1100</Words>
  <Application>Microsoft Macintosh PowerPoint</Application>
  <PresentationFormat>On-screen Show (4:3)</PresentationFormat>
  <Paragraphs>260</Paragraphs>
  <Slides>34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Women in Game Programming</vt:lpstr>
      <vt:lpstr>Overview</vt:lpstr>
      <vt:lpstr>Learn a Name</vt:lpstr>
      <vt:lpstr>Mining</vt:lpstr>
      <vt:lpstr>Survey</vt:lpstr>
      <vt:lpstr>Self Review</vt:lpstr>
      <vt:lpstr>Self Review</vt:lpstr>
      <vt:lpstr>Programming</vt:lpstr>
      <vt:lpstr>Useful commands: for()</vt:lpstr>
      <vt:lpstr>Useful commands: for()</vt:lpstr>
      <vt:lpstr>Useful commands: for()</vt:lpstr>
      <vt:lpstr>Useful commands: for()</vt:lpstr>
      <vt:lpstr>Useful commands: for()</vt:lpstr>
      <vt:lpstr>Useful commands: for()</vt:lpstr>
      <vt:lpstr>Useful commands: arrays</vt:lpstr>
      <vt:lpstr>Useful commands: arrays</vt:lpstr>
      <vt:lpstr>Useful commands: arrays</vt:lpstr>
      <vt:lpstr>Arrays</vt:lpstr>
      <vt:lpstr>Arrays</vt:lpstr>
      <vt:lpstr>Arrays</vt:lpstr>
      <vt:lpstr>Arrays</vt:lpstr>
      <vt:lpstr>Arrays</vt:lpstr>
      <vt:lpstr>Useful commands: arrays</vt:lpstr>
      <vt:lpstr>Useful commands: arrays</vt:lpstr>
      <vt:lpstr>Cupcake lab</vt:lpstr>
      <vt:lpstr>Cupcake lab</vt:lpstr>
      <vt:lpstr>Cupcake lab</vt:lpstr>
      <vt:lpstr>Cupcake lab</vt:lpstr>
      <vt:lpstr>Cupcake lab</vt:lpstr>
      <vt:lpstr>Upcoming Week</vt:lpstr>
      <vt:lpstr>Crafting Life</vt:lpstr>
      <vt:lpstr>Useful commands: for()</vt:lpstr>
      <vt:lpstr>Growth Mindset Reminder</vt:lpstr>
      <vt:lpstr>GitHub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128</cp:revision>
  <dcterms:created xsi:type="dcterms:W3CDTF">2013-08-30T15:25:05Z</dcterms:created>
  <dcterms:modified xsi:type="dcterms:W3CDTF">2015-10-13T22:57:52Z</dcterms:modified>
</cp:coreProperties>
</file>